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65" r:id="rId4"/>
    <p:sldId id="259" r:id="rId5"/>
    <p:sldId id="260" r:id="rId6"/>
    <p:sldId id="266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BA60A5C9-B9CA-4D50-918A-E1E6CD2A8D7E}">
          <p14:sldIdLst>
            <p14:sldId id="256"/>
            <p14:sldId id="257"/>
            <p14:sldId id="265"/>
            <p14:sldId id="259"/>
            <p14:sldId id="260"/>
            <p14:sldId id="266"/>
            <p14:sldId id="262"/>
            <p14:sldId id="263"/>
            <p14:sldId id="26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660B408-B3CF-4A94-85FC-2B1E0A45F4A2}" styleName="Темный стиль 2 -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7" autoAdjust="0"/>
    <p:restoredTop sz="86323" autoAdjust="0"/>
  </p:normalViewPr>
  <p:slideViewPr>
    <p:cSldViewPr>
      <p:cViewPr varScale="1">
        <p:scale>
          <a:sx n="106" d="100"/>
          <a:sy n="106" d="100"/>
        </p:scale>
        <p:origin x="672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77CC6F-3DA7-4E8F-A846-14F539F42561}" type="datetimeFigureOut">
              <a:rPr lang="ru-RU" smtClean="0"/>
              <a:t>18.03.2018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59A5FE-3A71-4335-A4BF-1935EE06535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782389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1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dirty="0" smtClean="0"/>
              <a:t>Выпускная работа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2738D-364D-4986-ABB8-931E7E6F1EA8}" type="datetime1">
              <a:rPr lang="ru-RU" smtClean="0"/>
              <a:t>18.03.2018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50AAC-D1D4-46CC-A103-356CD7A23604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AF77C-D051-425F-8411-83897F5CCCA6}" type="datetime1">
              <a:rPr lang="ru-RU" smtClean="0"/>
              <a:t>18.03.2018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50AAC-D1D4-46CC-A103-356CD7A23604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FCE77-53BC-48C8-AE3B-86440459421E}" type="datetime1">
              <a:rPr lang="ru-RU" smtClean="0"/>
              <a:t>18.03.2018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50AAC-D1D4-46CC-A103-356CD7A23604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1800"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  <a:lvl2pPr>
              <a:defRPr sz="1800">
                <a:latin typeface="Segoe UI" pitchFamily="34" charset="0"/>
                <a:ea typeface="Segoe UI" pitchFamily="34" charset="0"/>
                <a:cs typeface="Segoe UI" pitchFamily="34" charset="0"/>
              </a:defRPr>
            </a:lvl2pPr>
            <a:lvl3pPr>
              <a:defRPr sz="1800">
                <a:latin typeface="Segoe UI" pitchFamily="34" charset="0"/>
                <a:ea typeface="Segoe UI" pitchFamily="34" charset="0"/>
                <a:cs typeface="Segoe UI" pitchFamily="34" charset="0"/>
              </a:defRPr>
            </a:lvl3pPr>
            <a:lvl4pPr>
              <a:defRPr sz="1800">
                <a:latin typeface="Segoe UI" pitchFamily="34" charset="0"/>
                <a:ea typeface="Segoe UI" pitchFamily="34" charset="0"/>
                <a:cs typeface="Segoe UI" pitchFamily="34" charset="0"/>
              </a:defRPr>
            </a:lvl4pPr>
            <a:lvl5pPr>
              <a:defRPr sz="1800">
                <a:latin typeface="Segoe UI" pitchFamily="34" charset="0"/>
                <a:ea typeface="Segoe UI" pitchFamily="34" charset="0"/>
                <a:cs typeface="Segoe UI" pitchFamily="34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4A372-DCCE-4FC4-9E46-4F4F7F8FF5A5}" type="datetime1">
              <a:rPr lang="ru-RU" smtClean="0"/>
              <a:t>18.03.2018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50AAC-D1D4-46CC-A103-356CD7A23604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86FD8-BA5D-48D0-A77E-156DF755145E}" type="datetime1">
              <a:rPr lang="ru-RU" smtClean="0"/>
              <a:t>18.03.2018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50AAC-D1D4-46CC-A103-356CD7A23604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735EB-6912-4AE1-BF5B-10C45F004E0D}" type="datetime1">
              <a:rPr lang="ru-RU" smtClean="0"/>
              <a:t>18.03.2018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50AAC-D1D4-46CC-A103-356CD7A23604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52FD7-76FB-4EE5-8B60-9770D209B6AD}" type="datetime1">
              <a:rPr lang="ru-RU" smtClean="0"/>
              <a:t>18.03.2018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50AAC-D1D4-46CC-A103-356CD7A23604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080F8-BB6E-41BD-A656-975CEE70E9BC}" type="datetime1">
              <a:rPr lang="ru-RU" smtClean="0"/>
              <a:t>18.03.2018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50AAC-D1D4-46CC-A103-356CD7A23604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67C76-CD37-4B8A-AB94-348C971B1CB2}" type="datetime1">
              <a:rPr lang="ru-RU" smtClean="0"/>
              <a:t>18.03.2018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50AAC-D1D4-46CC-A103-356CD7A23604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AABED-3B7F-4182-8BBC-A59813FA6A64}" type="datetime1">
              <a:rPr lang="ru-RU" smtClean="0"/>
              <a:t>18.03.2018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3550AAC-D1D4-46CC-A103-356CD7A23604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04AC1-471F-47D8-B56E-D567C8F4148D}" type="datetime1">
              <a:rPr lang="ru-RU" smtClean="0"/>
              <a:t>18.03.2018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50AAC-D1D4-46CC-A103-356CD7A23604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Maximum Games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A839F01-0867-40AA-9A09-0B6A5ECD7DD6}" type="datetime1">
              <a:rPr lang="ru-RU" smtClean="0"/>
              <a:t>18.03.2018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F3550AAC-D1D4-46CC-A103-356CD7A23604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2800" i="0" kern="1200" cap="all" baseline="0">
          <a:solidFill>
            <a:schemeClr val="tx1"/>
          </a:solidFill>
          <a:latin typeface="Segoe UI" pitchFamily="34" charset="0"/>
          <a:ea typeface="Segoe UI" pitchFamily="34" charset="0"/>
          <a:cs typeface="Segoe UI" pitchFamily="34" charset="0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maximum-games.com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dev.maximum-games.com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vk.com/maximum_games_site" TargetMode="External"/><Relationship Id="rId2" Type="http://schemas.openxmlformats.org/officeDocument/2006/relationships/hyperlink" Target="http://www.youtube.com/user/SWGameLiv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7112" y="1730403"/>
            <a:ext cx="5648623" cy="1204306"/>
          </a:xfrm>
        </p:spPr>
        <p:txBody>
          <a:bodyPr/>
          <a:lstStyle/>
          <a:p>
            <a:r>
              <a:rPr lang="en-US" dirty="0" smtClean="0"/>
              <a:t>Maximum Games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2852937"/>
            <a:ext cx="6511131" cy="864095"/>
          </a:xfrm>
        </p:spPr>
        <p:txBody>
          <a:bodyPr>
            <a:normAutofit/>
          </a:bodyPr>
          <a:lstStyle/>
          <a:p>
            <a:r>
              <a:rPr lang="ru-RU" dirty="0" smtClean="0"/>
              <a:t>Сергей </a:t>
            </a:r>
            <a:r>
              <a:rPr lang="ru-RU" dirty="0" err="1" smtClean="0"/>
              <a:t>Реснянский</a:t>
            </a:r>
            <a:endParaRPr lang="en-US" dirty="0"/>
          </a:p>
          <a:p>
            <a:r>
              <a:rPr lang="ru-RU" dirty="0" smtClean="0"/>
              <a:t>Выпускная работа</a:t>
            </a:r>
          </a:p>
          <a:p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50AAC-D1D4-46CC-A103-356CD7A23604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418941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 создания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124744"/>
            <a:ext cx="7804348" cy="1728192"/>
          </a:xfrm>
        </p:spPr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ru-RU" b="0" dirty="0" smtClean="0"/>
              <a:t>Приобретение </a:t>
            </a:r>
            <a:r>
              <a:rPr lang="ru-RU" b="0" dirty="0"/>
              <a:t>практических умений верстки на примере реального </a:t>
            </a:r>
            <a:r>
              <a:rPr lang="ru-RU" b="0" dirty="0" smtClean="0"/>
              <a:t>проекта</a:t>
            </a:r>
            <a:r>
              <a:rPr lang="ru-RU" b="0" dirty="0"/>
              <a:t>,</a:t>
            </a:r>
          </a:p>
          <a:p>
            <a:pPr>
              <a:buFont typeface="Arial" pitchFamily="34" charset="0"/>
              <a:buChar char="•"/>
            </a:pPr>
            <a:r>
              <a:rPr lang="ru-RU" b="0" dirty="0" smtClean="0"/>
              <a:t>Приобретение </a:t>
            </a:r>
            <a:r>
              <a:rPr lang="ru-RU" b="0" dirty="0"/>
              <a:t>практических умений веб-программирования на языках </a:t>
            </a:r>
            <a:r>
              <a:rPr lang="ru-RU" b="0" dirty="0" err="1"/>
              <a:t>JavaScript</a:t>
            </a:r>
            <a:r>
              <a:rPr lang="ru-RU" b="0" dirty="0"/>
              <a:t> и PHP,</a:t>
            </a:r>
          </a:p>
          <a:p>
            <a:pPr>
              <a:buFont typeface="Arial" pitchFamily="34" charset="0"/>
              <a:buChar char="•"/>
            </a:pPr>
            <a:r>
              <a:rPr lang="ru-RU" b="0" dirty="0" smtClean="0"/>
              <a:t>Приобретение </a:t>
            </a:r>
            <a:r>
              <a:rPr lang="ru-RU" b="0" dirty="0"/>
              <a:t>навыков </a:t>
            </a:r>
            <a:r>
              <a:rPr lang="ru-RU" b="0" dirty="0" smtClean="0"/>
              <a:t>работы в </a:t>
            </a:r>
            <a:r>
              <a:rPr lang="ru-RU" b="0" dirty="0"/>
              <a:t>команде.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50AAC-D1D4-46CC-A103-356CD7A23604}" type="slidenum">
              <a:rPr lang="ru-RU" smtClean="0"/>
              <a:t>2</a:t>
            </a:fld>
            <a:endParaRPr lang="ru-RU" dirty="0"/>
          </a:p>
        </p:txBody>
      </p:sp>
      <p:pic>
        <p:nvPicPr>
          <p:cNvPr id="1027" name="Picture 3" descr="D:\logo_JavaScript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3207938"/>
            <a:ext cx="1013150" cy="1013150"/>
          </a:xfrm>
          <a:prstGeom prst="rect">
            <a:avLst/>
          </a:prstGeom>
          <a:noFill/>
          <a:effectLst>
            <a:softEdge rad="127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D:\php_logo_squar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8564" y="3207938"/>
            <a:ext cx="1013150" cy="1013150"/>
          </a:xfrm>
          <a:prstGeom prst="rect">
            <a:avLst/>
          </a:prstGeom>
          <a:noFill/>
          <a:effectLst>
            <a:softEdge rad="127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D:\HTML53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4006" y="3207938"/>
            <a:ext cx="1688583" cy="1013150"/>
          </a:xfrm>
          <a:prstGeom prst="rect">
            <a:avLst/>
          </a:prstGeom>
          <a:noFill/>
          <a:effectLst>
            <a:softEdge rad="127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755856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Разделение ролей в команде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50AAC-D1D4-46CC-A103-356CD7A23604}" type="slidenum">
              <a:rPr lang="ru-RU" smtClean="0"/>
              <a:t>3</a:t>
            </a:fld>
            <a:endParaRPr lang="ru-RU" dirty="0"/>
          </a:p>
        </p:txBody>
      </p:sp>
      <p:pic>
        <p:nvPicPr>
          <p:cNvPr id="2051" name="Picture 3" descr="D:\Maximum_Game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484784"/>
            <a:ext cx="8509176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012639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Front-End </a:t>
            </a:r>
            <a:r>
              <a:rPr lang="ru-RU" dirty="0" smtClean="0"/>
              <a:t>проекта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/>
            <a:r>
              <a:rPr lang="ru-RU" sz="1800" b="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В фронт-энде я использовал следующие технологии:</a:t>
            </a:r>
          </a:p>
          <a:p>
            <a:pPr marL="0" indent="0"/>
            <a:endParaRPr lang="ru-RU" sz="1800" b="0" dirty="0" smtClean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0" indent="0"/>
            <a:r>
              <a:rPr lang="ru-RU" b="0" dirty="0"/>
              <a:t> </a:t>
            </a:r>
            <a:r>
              <a:rPr lang="ru-RU" b="0" dirty="0" smtClean="0"/>
              <a:t>                   </a:t>
            </a:r>
            <a:r>
              <a:rPr lang="en-US" b="0" dirty="0" smtClean="0"/>
              <a:t>	       </a:t>
            </a:r>
            <a:r>
              <a:rPr lang="ru-RU" sz="1800" b="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— для общего «каркаса» сайта,</a:t>
            </a:r>
            <a:endParaRPr lang="ru-RU" b="0" dirty="0"/>
          </a:p>
          <a:p>
            <a:pPr marL="0" indent="0"/>
            <a:endParaRPr lang="ru-RU" sz="1800" dirty="0" smtClean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0" indent="0"/>
            <a:r>
              <a:rPr lang="ru-RU" sz="1800" b="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	— для выпадающих меню, слайдера, всплывающих   	подсказок, вкладок и т.д..</a:t>
            </a:r>
          </a:p>
          <a:p>
            <a:pPr marL="0" indent="0"/>
            <a:r>
              <a:rPr lang="ru-RU" b="0" dirty="0"/>
              <a:t>	</a:t>
            </a:r>
            <a:endParaRPr lang="ru-RU" b="0" dirty="0" smtClean="0"/>
          </a:p>
          <a:p>
            <a:pPr marL="0" indent="0"/>
            <a:r>
              <a:rPr lang="ru-RU" sz="1800" b="0" dirty="0">
                <a:latin typeface="Segoe UI" pitchFamily="34" charset="0"/>
                <a:ea typeface="Segoe UI" pitchFamily="34" charset="0"/>
                <a:cs typeface="Segoe UI" pitchFamily="34" charset="0"/>
              </a:rPr>
              <a:t>	</a:t>
            </a:r>
            <a:r>
              <a:rPr lang="en-US" sz="1800" b="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— </a:t>
            </a:r>
            <a:r>
              <a:rPr lang="ru-RU" sz="1800" b="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адаптивная сетка,</a:t>
            </a:r>
          </a:p>
          <a:p>
            <a:pPr marL="0" indent="0"/>
            <a:endParaRPr lang="ru-RU" sz="1800" dirty="0" smtClean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0" indent="0"/>
            <a:r>
              <a:rPr lang="ru-RU" sz="1800" b="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		     — основные элементы вроде блоков, шапки и</a:t>
            </a:r>
          </a:p>
          <a:p>
            <a:pPr marL="0" indent="0"/>
            <a:r>
              <a:rPr lang="ru-RU" sz="1800" b="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 полей ввода.</a:t>
            </a:r>
            <a:endParaRPr lang="ru-RU" sz="1800" b="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50AAC-D1D4-46CC-A103-356CD7A23604}" type="slidenum">
              <a:rPr lang="ru-RU" smtClean="0"/>
              <a:t>4</a:t>
            </a:fld>
            <a:endParaRPr lang="ru-RU" dirty="0"/>
          </a:p>
        </p:txBody>
      </p:sp>
      <p:pic>
        <p:nvPicPr>
          <p:cNvPr id="5" name="Picture 5" descr="D:\HTML5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0558" y="1657604"/>
            <a:ext cx="1152128" cy="691276"/>
          </a:xfrm>
          <a:prstGeom prst="rect">
            <a:avLst/>
          </a:prstGeom>
          <a:noFill/>
          <a:effectLst>
            <a:softEdge rad="127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D:\logo_JavaScript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492896"/>
            <a:ext cx="504056" cy="504056"/>
          </a:xfrm>
          <a:prstGeom prst="rect">
            <a:avLst/>
          </a:prstGeom>
          <a:noFill/>
          <a:effectLst>
            <a:softEdge rad="127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D:\extra-log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212976"/>
            <a:ext cx="576064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D:\flat_ui_pro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0558" y="3988197"/>
            <a:ext cx="2037266" cy="3769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D:\68747470733a2f2f662e636c6f75642e6769746875622e636f6d2f6173736574732f313036373930372f323136303134322f30333036353666342d393462342d313165332d393865362d3732343336393830666462652e6a7067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700808"/>
            <a:ext cx="927869" cy="518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84555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BACK-END </a:t>
            </a:r>
            <a:r>
              <a:rPr lang="ru-RU" dirty="0" smtClean="0"/>
              <a:t>проекта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11530" y="1124744"/>
            <a:ext cx="7520940" cy="3579849"/>
          </a:xfrm>
        </p:spPr>
        <p:txBody>
          <a:bodyPr>
            <a:normAutofit/>
          </a:bodyPr>
          <a:lstStyle/>
          <a:p>
            <a:r>
              <a:rPr lang="ru-RU" sz="1800" b="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Весь бэк-енд сайта построен на:</a:t>
            </a:r>
            <a:endParaRPr lang="en-US" sz="1800" b="0" dirty="0" smtClean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0" indent="0"/>
            <a:endParaRPr lang="en-US" sz="1800" dirty="0" smtClean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0" indent="0"/>
            <a:endParaRPr lang="en-US" sz="1800" dirty="0" smtClean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50AAC-D1D4-46CC-A103-356CD7A23604}" type="slidenum">
              <a:rPr lang="ru-RU" smtClean="0"/>
              <a:t>5</a:t>
            </a:fld>
            <a:endParaRPr lang="ru-RU" dirty="0"/>
          </a:p>
        </p:txBody>
      </p:sp>
      <p:pic>
        <p:nvPicPr>
          <p:cNvPr id="4098" name="Picture 2" descr="D:\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1" y="1640907"/>
            <a:ext cx="2991097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D:\php_logo_squar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1" y="2412380"/>
            <a:ext cx="648072" cy="648072"/>
          </a:xfrm>
          <a:prstGeom prst="rect">
            <a:avLst/>
          </a:prstGeom>
          <a:noFill/>
          <a:effectLst>
            <a:softEdge rad="127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D:\apache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8493" y="2373834"/>
            <a:ext cx="1381339" cy="764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D:\mysql-icon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0141" y="3175112"/>
            <a:ext cx="2149691" cy="1622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779252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Затраты и прибыль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50AAC-D1D4-46CC-A103-356CD7A23604}" type="slidenum">
              <a:rPr lang="ru-RU" smtClean="0"/>
              <a:t>6</a:t>
            </a:fld>
            <a:endParaRPr lang="ru-RU" dirty="0"/>
          </a:p>
        </p:txBody>
      </p:sp>
      <p:graphicFrame>
        <p:nvGraphicFramePr>
          <p:cNvPr id="5" name="Объект 1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4130913"/>
              </p:ext>
            </p:extLst>
          </p:nvPr>
        </p:nvGraphicFramePr>
        <p:xfrm>
          <a:off x="467544" y="2204864"/>
          <a:ext cx="8430196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4315"/>
                <a:gridCol w="1504315"/>
                <a:gridCol w="1504315"/>
                <a:gridCol w="1504315"/>
                <a:gridCol w="1206468"/>
                <a:gridCol w="1206468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Flat UI Pro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CMS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Хостинг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Реклама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Итог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Затраты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900 </a:t>
                      </a:r>
                      <a:r>
                        <a:rPr lang="ru-RU" dirty="0" err="1" smtClean="0"/>
                        <a:t>грн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1200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baseline="0" dirty="0" err="1" smtClean="0"/>
                        <a:t>грн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500 </a:t>
                      </a:r>
                      <a:r>
                        <a:rPr lang="ru-RU" dirty="0" err="1" smtClean="0"/>
                        <a:t>грн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2400 </a:t>
                      </a:r>
                      <a:r>
                        <a:rPr lang="ru-RU" dirty="0" err="1" smtClean="0"/>
                        <a:t>грн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Прибыль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2800 </a:t>
                      </a:r>
                      <a:r>
                        <a:rPr lang="ru-RU" dirty="0" err="1" smtClean="0"/>
                        <a:t>грн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2800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baseline="0" dirty="0" err="1" smtClean="0"/>
                        <a:t>грн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053744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1124744"/>
            <a:ext cx="7876356" cy="3579849"/>
          </a:xfrm>
        </p:spPr>
        <p:txBody>
          <a:bodyPr>
            <a:normAutofit/>
          </a:bodyPr>
          <a:lstStyle/>
          <a:p>
            <a:r>
              <a:rPr lang="ru-RU" sz="1800" b="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В данный момент на сайте готово все для «хорошей жизни», а именно:</a:t>
            </a:r>
          </a:p>
          <a:p>
            <a:pPr>
              <a:buFont typeface="Arial" pitchFamily="34" charset="0"/>
              <a:buChar char="•"/>
            </a:pPr>
            <a:r>
              <a:rPr lang="ru-RU" sz="1800" b="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Публикация новостей с различным категориями и тегами,</a:t>
            </a:r>
          </a:p>
          <a:p>
            <a:pPr>
              <a:buFont typeface="Arial" pitchFamily="34" charset="0"/>
              <a:buChar char="•"/>
            </a:pPr>
            <a:r>
              <a:rPr lang="ru-RU" sz="1800" b="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Регистрация, авторизация, профиль пользователя в </a:t>
            </a:r>
            <a:r>
              <a:rPr lang="ru-RU" sz="1800" b="0" dirty="0" err="1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т.ч</a:t>
            </a:r>
            <a:r>
              <a:rPr lang="ru-RU" sz="1800" b="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. с помощью социальных сетей (ВКонтакте, </a:t>
            </a:r>
            <a:r>
              <a:rPr lang="en-US" sz="1800" b="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Facebook)</a:t>
            </a:r>
            <a:r>
              <a:rPr lang="ru-RU" sz="1800" b="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,</a:t>
            </a:r>
          </a:p>
          <a:p>
            <a:pPr>
              <a:buFont typeface="Arial" pitchFamily="34" charset="0"/>
              <a:buChar char="•"/>
            </a:pPr>
            <a:r>
              <a:rPr lang="ru-RU" sz="1800" b="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Комментарии</a:t>
            </a:r>
            <a:r>
              <a:rPr lang="ru-RU" sz="1800" b="0" dirty="0">
                <a:latin typeface="Segoe UI" pitchFamily="34" charset="0"/>
                <a:ea typeface="Segoe UI" pitchFamily="34" charset="0"/>
                <a:cs typeface="Segoe UI" pitchFamily="34" charset="0"/>
              </a:rPr>
              <a:t>	</a:t>
            </a:r>
            <a:r>
              <a:rPr lang="ru-RU" sz="1800" b="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 в </a:t>
            </a:r>
            <a:r>
              <a:rPr lang="ru-RU" sz="1800" b="0" dirty="0" err="1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т.ч</a:t>
            </a:r>
            <a:r>
              <a:rPr lang="ru-RU" sz="1800" b="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.  с помощью социальных сетей,</a:t>
            </a:r>
          </a:p>
          <a:p>
            <a:pPr>
              <a:buFont typeface="Arial" pitchFamily="34" charset="0"/>
              <a:buChar char="•"/>
            </a:pPr>
            <a:r>
              <a:rPr lang="ru-RU" sz="1800" b="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Личные сообщения,</a:t>
            </a:r>
          </a:p>
          <a:p>
            <a:pPr>
              <a:buFont typeface="Arial" pitchFamily="34" charset="0"/>
              <a:buChar char="•"/>
            </a:pPr>
            <a:r>
              <a:rPr lang="ru-RU" sz="1800" b="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Удобнейшая админ-панель,</a:t>
            </a:r>
          </a:p>
          <a:p>
            <a:pPr>
              <a:buFont typeface="Arial" pitchFamily="34" charset="0"/>
              <a:buChar char="•"/>
            </a:pPr>
            <a:r>
              <a:rPr lang="ru-RU" sz="1800" b="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Поиск по сайту.</a:t>
            </a:r>
          </a:p>
          <a:p>
            <a:pPr marL="0" indent="0"/>
            <a:r>
              <a:rPr lang="ru-RU" sz="1800" b="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В данный момент сайт выглядит так: </a:t>
            </a:r>
            <a:r>
              <a:rPr lang="en-US" sz="1800" b="0" dirty="0" smtClean="0">
                <a:latin typeface="Segoe UI" pitchFamily="34" charset="0"/>
                <a:ea typeface="Segoe UI" pitchFamily="34" charset="0"/>
                <a:cs typeface="Segoe UI" pitchFamily="34" charset="0"/>
                <a:hlinkClick r:id="rId2"/>
              </a:rPr>
              <a:t>maximum-games.com</a:t>
            </a:r>
            <a:endParaRPr lang="ru-RU" sz="1800" b="0" dirty="0" smtClean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50AAC-D1D4-46CC-A103-356CD7A23604}" type="slidenum">
              <a:rPr lang="ru-RU" smtClean="0"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289667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50AAC-D1D4-46CC-A103-356CD7A23604}" type="slidenum">
              <a:rPr lang="ru-RU" smtClean="0"/>
              <a:t>8</a:t>
            </a:fld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763688" y="258737"/>
            <a:ext cx="59046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 недалеком будущем мы планируем немного изменить её и выглядеть она будет так: (</a:t>
            </a:r>
            <a:r>
              <a:rPr lang="en-US" dirty="0" smtClean="0">
                <a:hlinkClick r:id="rId2"/>
              </a:rPr>
              <a:t>dev.maximum-games.com</a:t>
            </a:r>
            <a:r>
              <a:rPr lang="ru-RU" dirty="0" smtClean="0"/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5740962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Контакты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800" b="0" dirty="0" smtClean="0"/>
              <a:t>Так же у нас есть канал на видео хостинге </a:t>
            </a:r>
            <a:r>
              <a:rPr lang="en-US" sz="1800" b="0" dirty="0" smtClean="0"/>
              <a:t>YouTube:</a:t>
            </a:r>
          </a:p>
          <a:p>
            <a:r>
              <a:rPr lang="en-US" sz="1800" b="0" dirty="0" smtClean="0">
                <a:hlinkClick r:id="rId2"/>
              </a:rPr>
              <a:t>www.youtube.com/user/SWGameLive</a:t>
            </a:r>
            <a:r>
              <a:rPr lang="en-US" sz="1800" b="0" dirty="0" smtClean="0"/>
              <a:t> — 24 </a:t>
            </a:r>
            <a:r>
              <a:rPr lang="ru-RU" sz="1800" b="0" dirty="0" smtClean="0"/>
              <a:t>подписчика</a:t>
            </a:r>
          </a:p>
          <a:p>
            <a:r>
              <a:rPr lang="ru-RU" sz="1800" b="0" dirty="0" smtClean="0"/>
              <a:t>И группа ВКонтакте:</a:t>
            </a:r>
          </a:p>
          <a:p>
            <a:r>
              <a:rPr lang="en-US" sz="1800" b="0" dirty="0" smtClean="0">
                <a:hlinkClick r:id="rId3"/>
              </a:rPr>
              <a:t>vk.com/</a:t>
            </a:r>
            <a:r>
              <a:rPr lang="en-US" sz="1800" b="0" dirty="0" err="1" smtClean="0">
                <a:hlinkClick r:id="rId3"/>
              </a:rPr>
              <a:t>maximum_games_site</a:t>
            </a:r>
            <a:r>
              <a:rPr lang="ru-RU" sz="1800" b="0" dirty="0" smtClean="0"/>
              <a:t> — 68 подписчиков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50AAC-D1D4-46CC-A103-356CD7A23604}" type="slidenum">
              <a:rPr lang="ru-RU" smtClean="0"/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9323763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436</TotalTime>
  <Words>173</Words>
  <Application>Microsoft Office PowerPoint</Application>
  <PresentationFormat>Экран (4:3)</PresentationFormat>
  <Paragraphs>59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7" baseType="lpstr">
      <vt:lpstr>Arial</vt:lpstr>
      <vt:lpstr>Calibri</vt:lpstr>
      <vt:lpstr>Franklin Gothic Book</vt:lpstr>
      <vt:lpstr>Franklin Gothic Medium</vt:lpstr>
      <vt:lpstr>Segoe UI</vt:lpstr>
      <vt:lpstr>Tunga</vt:lpstr>
      <vt:lpstr>Wingdings</vt:lpstr>
      <vt:lpstr>Углы</vt:lpstr>
      <vt:lpstr>Maximum Games</vt:lpstr>
      <vt:lpstr>Цель создания</vt:lpstr>
      <vt:lpstr>Разделение ролей в команде</vt:lpstr>
      <vt:lpstr>Front-End проекта</vt:lpstr>
      <vt:lpstr>BACK-END проекта</vt:lpstr>
      <vt:lpstr>Затраты и прибыль</vt:lpstr>
      <vt:lpstr>Результат</vt:lpstr>
      <vt:lpstr>Презентация PowerPoint</vt:lpstr>
      <vt:lpstr>Контакты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Maximum Games</dc:title>
  <dc:creator>Zeus</dc:creator>
  <cp:lastModifiedBy>student</cp:lastModifiedBy>
  <cp:revision>31</cp:revision>
  <dcterms:created xsi:type="dcterms:W3CDTF">2015-03-24T11:57:44Z</dcterms:created>
  <dcterms:modified xsi:type="dcterms:W3CDTF">2018-03-18T07:25:17Z</dcterms:modified>
</cp:coreProperties>
</file>